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21"/>
  </p:notesMasterIdLst>
  <p:sldIdLst>
    <p:sldId id="261" r:id="rId3"/>
    <p:sldId id="289" r:id="rId4"/>
    <p:sldId id="262" r:id="rId5"/>
    <p:sldId id="264" r:id="rId6"/>
    <p:sldId id="290" r:id="rId7"/>
    <p:sldId id="265" r:id="rId8"/>
    <p:sldId id="267" r:id="rId9"/>
    <p:sldId id="269" r:id="rId10"/>
    <p:sldId id="271" r:id="rId11"/>
    <p:sldId id="273" r:id="rId12"/>
    <p:sldId id="275" r:id="rId13"/>
    <p:sldId id="276" r:id="rId14"/>
    <p:sldId id="278" r:id="rId15"/>
    <p:sldId id="280" r:id="rId16"/>
    <p:sldId id="282" r:id="rId17"/>
    <p:sldId id="284" r:id="rId18"/>
    <p:sldId id="286" r:id="rId19"/>
    <p:sldId id="288" r:id="rId20"/>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99"/>
    <a:srgbClr val="CC0099"/>
    <a:srgbClr val="CC3399"/>
    <a:srgbClr val="9900CC"/>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94668" autoAdjust="0"/>
  </p:normalViewPr>
  <p:slideViewPr>
    <p:cSldViewPr>
      <p:cViewPr varScale="1">
        <p:scale>
          <a:sx n="53" d="100"/>
          <a:sy n="53" d="100"/>
        </p:scale>
        <p:origin x="-168" y="-102"/>
      </p:cViewPr>
      <p:guideLst>
        <p:guide orient="horz" pos="2160"/>
        <p:guide pos="2880"/>
      </p:guideLst>
    </p:cSldViewPr>
  </p:slideViewPr>
  <p:outlineViewPr>
    <p:cViewPr>
      <p:scale>
        <a:sx n="33" d="100"/>
        <a:sy n="33" d="100"/>
      </p:scale>
      <p:origin x="0" y="8628"/>
    </p:cViewPr>
  </p:outlineViewPr>
  <p:notesTextViewPr>
    <p:cViewPr>
      <p:scale>
        <a:sx n="100" d="100"/>
        <a:sy n="100" d="100"/>
      </p:scale>
      <p:origin x="0" y="0"/>
    </p:cViewPr>
  </p:notesTextViewPr>
  <p:sorterViewPr>
    <p:cViewPr>
      <p:scale>
        <a:sx n="50" d="100"/>
        <a:sy n="50" d="100"/>
      </p:scale>
      <p:origin x="0" y="25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extLst>
      <p:ext uri="{BB962C8B-B14F-4D97-AF65-F5344CB8AC3E}">
        <p14:creationId xmlns:p14="http://schemas.microsoft.com/office/powerpoint/2010/main" val="227259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1/20/2013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Three Thoughts on Service</a:t>
            </a:r>
            <a:endParaRPr lang="en-US" sz="3600" dirty="0"/>
          </a:p>
        </p:txBody>
      </p:sp>
      <p:sp>
        <p:nvSpPr>
          <p:cNvPr id="3" name="Subtitle 2"/>
          <p:cNvSpPr>
            <a:spLocks noGrp="1"/>
          </p:cNvSpPr>
          <p:nvPr>
            <p:ph idx="1"/>
          </p:nvPr>
        </p:nvSpPr>
        <p:spPr/>
        <p:txBody>
          <a:bodyPr/>
          <a:lstStyle/>
          <a:p>
            <a:r>
              <a:rPr lang="en-US" sz="4000" b="1" kern="1200" baseline="0" dirty="0" smtClean="0">
                <a:solidFill>
                  <a:srgbClr val="333399"/>
                </a:solidFill>
                <a:effectLst/>
                <a:latin typeface="08서울남산체 EB" pitchFamily="18" charset="-127"/>
                <a:ea typeface="08서울남산체 EB" pitchFamily="18" charset="-127"/>
                <a:cs typeface="+mn-cs"/>
              </a:rPr>
              <a:t>1Peter 4:10-11</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10 God has given each of you a gift from his great variety of spiritual gifts. Use them well to serve one another. </a:t>
            </a:r>
          </a:p>
        </p:txBody>
      </p:sp>
    </p:spTree>
    <p:extLst>
      <p:ext uri="{BB962C8B-B14F-4D97-AF65-F5344CB8AC3E}">
        <p14:creationId xmlns:p14="http://schemas.microsoft.com/office/powerpoint/2010/main" val="474175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Luke 14:13-14</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13 Instead, invite the poor, the crippled, the lame, and the blind. 14 Then at the resurrection of the righteous, God will reward you for inviting those who could not repay you.”</a:t>
            </a:r>
          </a:p>
        </p:txBody>
      </p:sp>
    </p:spTree>
    <p:extLst>
      <p:ext uri="{BB962C8B-B14F-4D97-AF65-F5344CB8AC3E}">
        <p14:creationId xmlns:p14="http://schemas.microsoft.com/office/powerpoint/2010/main" val="634849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Luke 6:38</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Give, and you will receive. Your gift will return to you in full—pressed down, shaken together to make room for more, running over, and poured into your lap. The amount you give will determine the amount you get back.</a:t>
            </a:r>
          </a:p>
        </p:txBody>
      </p:sp>
    </p:spTree>
    <p:extLst>
      <p:ext uri="{BB962C8B-B14F-4D97-AF65-F5344CB8AC3E}">
        <p14:creationId xmlns:p14="http://schemas.microsoft.com/office/powerpoint/2010/main" val="1964517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3. Serve to give glory to God</a:t>
            </a:r>
            <a:endParaRPr lang="en-US" dirty="0"/>
          </a:p>
        </p:txBody>
      </p:sp>
      <p:sp>
        <p:nvSpPr>
          <p:cNvPr id="3" name="Subtitle 2"/>
          <p:cNvSpPr>
            <a:spLocks noGrp="1"/>
          </p:cNvSpPr>
          <p:nvPr>
            <p:ph idx="1"/>
          </p:nvPr>
        </p:nvSpPr>
        <p:spPr/>
        <p:txBody>
          <a:bodyPr>
            <a:normAutofit fontScale="92500" lnSpcReduction="10000"/>
          </a:bodyPr>
          <a:lstStyle/>
          <a:p>
            <a:r>
              <a:rPr lang="en-US" sz="4000" b="1" kern="1200" baseline="0" dirty="0" smtClean="0">
                <a:solidFill>
                  <a:srgbClr val="333399"/>
                </a:solidFill>
                <a:effectLst/>
                <a:latin typeface="08서울남산체 EB" pitchFamily="18" charset="-127"/>
                <a:ea typeface="08서울남산체 EB" pitchFamily="18" charset="-127"/>
                <a:cs typeface="+mn-cs"/>
              </a:rPr>
              <a:t>1Peter 4:11</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Do you have the gift of speaking? Then speak as though God himself were speaking through you. Do you have the gift of helping others? Do it with all the strength and energy that God supplies. Then everything you do will bring glory to God through Jesus Christ. All glory and power to him forever and ever! Amen.</a:t>
            </a:r>
          </a:p>
        </p:txBody>
      </p:sp>
    </p:spTree>
    <p:extLst>
      <p:ext uri="{BB962C8B-B14F-4D97-AF65-F5344CB8AC3E}">
        <p14:creationId xmlns:p14="http://schemas.microsoft.com/office/powerpoint/2010/main" val="3927091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Romans 14:7-8</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7 For we don’t live for ourselves or die for ourselves. 8 If we live, it’s to honor the Lord. And if we die, it’s to honor the Lord. So whether we live or die, we belong to the Lord.</a:t>
            </a:r>
          </a:p>
        </p:txBody>
      </p:sp>
    </p:spTree>
    <p:extLst>
      <p:ext uri="{BB962C8B-B14F-4D97-AF65-F5344CB8AC3E}">
        <p14:creationId xmlns:p14="http://schemas.microsoft.com/office/powerpoint/2010/main" val="1345561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1Corinthians 10:31</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So whether you eat or drink, or whatever you do, do it all for the glory of God.</a:t>
            </a:r>
          </a:p>
        </p:txBody>
      </p:sp>
    </p:spTree>
    <p:extLst>
      <p:ext uri="{BB962C8B-B14F-4D97-AF65-F5344CB8AC3E}">
        <p14:creationId xmlns:p14="http://schemas.microsoft.com/office/powerpoint/2010/main" val="2937509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Isaiah 43:21</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I have made Israel for myself, and they will someday honor me before the whole world.</a:t>
            </a:r>
          </a:p>
        </p:txBody>
      </p:sp>
    </p:spTree>
    <p:extLst>
      <p:ext uri="{BB962C8B-B14F-4D97-AF65-F5344CB8AC3E}">
        <p14:creationId xmlns:p14="http://schemas.microsoft.com/office/powerpoint/2010/main" val="1851846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Matthew 10:40-41</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40 “Anyone who receives you receives me, and anyone who receives me receives the Father who sent me. 41 If you receive a prophet as one who speaks for God, you will be given the same reward as a prophet. And if you receive righteous people because of their righteousness, you will be given a reward like theirs.</a:t>
            </a:r>
          </a:p>
        </p:txBody>
      </p:sp>
    </p:spTree>
    <p:extLst>
      <p:ext uri="{BB962C8B-B14F-4D97-AF65-F5344CB8AC3E}">
        <p14:creationId xmlns:p14="http://schemas.microsoft.com/office/powerpoint/2010/main" val="132318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Matthew 16:27</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For the Son of Man will come with his angels in the glory of his Father and will judge all people according to their deeds.</a:t>
            </a:r>
          </a:p>
        </p:txBody>
      </p:sp>
    </p:spTree>
    <p:extLst>
      <p:ext uri="{BB962C8B-B14F-4D97-AF65-F5344CB8AC3E}">
        <p14:creationId xmlns:p14="http://schemas.microsoft.com/office/powerpoint/2010/main" val="875314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Isaiah 40:10</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Yes, the Sovereign Lord is coming in power. He will rule with a powerful arm. See, he brings his reward with him as he comes.</a:t>
            </a:r>
            <a:endParaRPr lang="en-US" dirty="0"/>
          </a:p>
        </p:txBody>
      </p:sp>
    </p:spTree>
    <p:extLst>
      <p:ext uri="{BB962C8B-B14F-4D97-AF65-F5344CB8AC3E}">
        <p14:creationId xmlns:p14="http://schemas.microsoft.com/office/powerpoint/2010/main" val="3100233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b="1" kern="1200" baseline="0" dirty="0" smtClean="0">
                <a:solidFill>
                  <a:srgbClr val="333399"/>
                </a:solidFill>
                <a:effectLst/>
                <a:latin typeface="08서울남산체 EB" pitchFamily="18" charset="-127"/>
                <a:ea typeface="08서울남산체 EB" pitchFamily="18" charset="-127"/>
                <a:cs typeface="+mn-cs"/>
              </a:rPr>
              <a:t>1Peter 4:10-11</a:t>
            </a:r>
            <a:r>
              <a:rPr lang="en-US" sz="3600" dirty="0"/>
              <a:t/>
            </a:r>
            <a:br>
              <a:rPr lang="en-US" sz="3600" dirty="0"/>
            </a:br>
            <a:r>
              <a:rPr lang="en-US" sz="3600" dirty="0"/>
              <a:t>11 Do you have the gift of speaking? Then speak as though God himself were speaking through you. Do you have the gift of helping others? Do it with all the strength and energy that God supplies. Then everything you do will bring glory to God through Jesus Christ. All glory and power to him forever and ever! Amen.</a:t>
            </a:r>
          </a:p>
        </p:txBody>
      </p:sp>
    </p:spTree>
    <p:extLst>
      <p:ext uri="{BB962C8B-B14F-4D97-AF65-F5344CB8AC3E}">
        <p14:creationId xmlns:p14="http://schemas.microsoft.com/office/powerpoint/2010/main" val="1598166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1. Let us serve as good stewards</a:t>
            </a:r>
            <a:endParaRPr lang="en-US" dirty="0"/>
          </a:p>
        </p:txBody>
      </p:sp>
      <p:sp>
        <p:nvSpPr>
          <p:cNvPr id="3" name="Subtitle 2"/>
          <p:cNvSpPr>
            <a:spLocks noGrp="1"/>
          </p:cNvSpPr>
          <p:nvPr>
            <p:ph idx="1"/>
          </p:nvPr>
        </p:nvSpPr>
        <p:spPr/>
        <p:txBody>
          <a:bodyPr/>
          <a:lstStyle/>
          <a:p>
            <a:r>
              <a:rPr lang="en-US" dirty="0" smtClean="0"/>
              <a:t>1Peter 4:10</a:t>
            </a:r>
            <a:br>
              <a:rPr lang="en-US" dirty="0" smtClean="0"/>
            </a:br>
            <a:r>
              <a:rPr lang="en-US" dirty="0" smtClean="0"/>
              <a:t>God has given each of you a gift from his great variety of spiritual gifts. </a:t>
            </a:r>
            <a:r>
              <a:rPr lang="en-US" dirty="0" smtClean="0">
                <a:solidFill>
                  <a:srgbClr val="FF0000"/>
                </a:solidFill>
              </a:rPr>
              <a:t>Use them well to serve one another</a:t>
            </a:r>
            <a:r>
              <a:rPr lang="en-US" dirty="0" smtClean="0"/>
              <a:t>.</a:t>
            </a:r>
          </a:p>
        </p:txBody>
      </p:sp>
    </p:spTree>
    <p:extLst>
      <p:ext uri="{BB962C8B-B14F-4D97-AF65-F5344CB8AC3E}">
        <p14:creationId xmlns:p14="http://schemas.microsoft.com/office/powerpoint/2010/main" val="1526459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Luke 17:7-10</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7 “When a servant comes in from plowing or taking care of sheep, does his master say, ‘Come in and eat with me’? 8 No, he says, ‘Prepare my meal, put on your apron, and serve me while I eat. Then you can eat later.’</a:t>
            </a:r>
          </a:p>
        </p:txBody>
      </p:sp>
    </p:spTree>
    <p:extLst>
      <p:ext uri="{BB962C8B-B14F-4D97-AF65-F5344CB8AC3E}">
        <p14:creationId xmlns:p14="http://schemas.microsoft.com/office/powerpoint/2010/main" val="218471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Luke 17:7-10</a:t>
            </a:r>
            <a:r>
              <a:rPr lang="en-US" dirty="0"/>
              <a:t/>
            </a:r>
            <a:br>
              <a:rPr lang="en-US" dirty="0"/>
            </a:br>
            <a:r>
              <a:rPr lang="en-US" dirty="0"/>
              <a:t>9 And does the master thank the servant for doing what he was told to do? Of course not. 10 In the same way, when you obey me you should say, ‘We are unworthy servants who have simply done our duty.’”</a:t>
            </a:r>
          </a:p>
        </p:txBody>
      </p:sp>
    </p:spTree>
    <p:extLst>
      <p:ext uri="{BB962C8B-B14F-4D97-AF65-F5344CB8AC3E}">
        <p14:creationId xmlns:p14="http://schemas.microsoft.com/office/powerpoint/2010/main" val="1337862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kern="1200" baseline="0" dirty="0" smtClean="0">
                <a:solidFill>
                  <a:srgbClr val="333399"/>
                </a:solidFill>
                <a:effectLst/>
                <a:latin typeface="08서울남산체 EB" pitchFamily="18" charset="-127"/>
                <a:ea typeface="08서울남산체 EB" pitchFamily="18" charset="-127"/>
                <a:cs typeface="+mn-cs"/>
              </a:rPr>
              <a:t>2. Serve with the strength God provides you</a:t>
            </a:r>
            <a:endParaRPr lang="en-US" sz="3200" dirty="0"/>
          </a:p>
        </p:txBody>
      </p:sp>
      <p:sp>
        <p:nvSpPr>
          <p:cNvPr id="3" name="Subtitle 2"/>
          <p:cNvSpPr>
            <a:spLocks noGrp="1"/>
          </p:cNvSpPr>
          <p:nvPr>
            <p:ph idx="1"/>
          </p:nvPr>
        </p:nvSpPr>
        <p:spPr/>
        <p:txBody>
          <a:bodyPr>
            <a:normAutofit fontScale="92500" lnSpcReduction="10000"/>
          </a:bodyPr>
          <a:lstStyle/>
          <a:p>
            <a:r>
              <a:rPr lang="en-US" sz="4000" b="1" kern="1200" baseline="0" dirty="0" smtClean="0">
                <a:solidFill>
                  <a:srgbClr val="333399"/>
                </a:solidFill>
                <a:effectLst/>
                <a:latin typeface="08서울남산체 EB" pitchFamily="18" charset="-127"/>
                <a:ea typeface="08서울남산체 EB" pitchFamily="18" charset="-127"/>
                <a:cs typeface="+mn-cs"/>
              </a:rPr>
              <a:t>1Peter 4:11</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Do you have the gift of speaking? Then speak as though God himself were speaking through you. Do you have the gift of helping others? Do it with all the strength and energy that God supplies. Then everything you do will bring glory to God through Jesus Christ. All glory and power to him forever and ever! Amen.</a:t>
            </a:r>
          </a:p>
        </p:txBody>
      </p:sp>
    </p:spTree>
    <p:extLst>
      <p:ext uri="{BB962C8B-B14F-4D97-AF65-F5344CB8AC3E}">
        <p14:creationId xmlns:p14="http://schemas.microsoft.com/office/powerpoint/2010/main" val="266578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Philippians 3:3</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For we who worship by the Spirit of God[a] are the ones who are truly circumcised. We rely on what Christ Jesus has done for us. We put no confidence in human effort,</a:t>
            </a:r>
          </a:p>
        </p:txBody>
      </p:sp>
    </p:spTree>
    <p:extLst>
      <p:ext uri="{BB962C8B-B14F-4D97-AF65-F5344CB8AC3E}">
        <p14:creationId xmlns:p14="http://schemas.microsoft.com/office/powerpoint/2010/main" val="2512207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Acts 1:8</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But you will receive power when the Holy Spirit comes upon you. And you will be my witnesses, telling people about me everywhere—in Jerusalem, throughout Judea, in Samaria, and to the ends of the earth.”</a:t>
            </a:r>
          </a:p>
        </p:txBody>
      </p:sp>
    </p:spTree>
    <p:extLst>
      <p:ext uri="{BB962C8B-B14F-4D97-AF65-F5344CB8AC3E}">
        <p14:creationId xmlns:p14="http://schemas.microsoft.com/office/powerpoint/2010/main" val="3088940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sz="4000" b="1" kern="1200" baseline="0" dirty="0" smtClean="0">
                <a:solidFill>
                  <a:srgbClr val="333399"/>
                </a:solidFill>
                <a:effectLst/>
                <a:latin typeface="08서울남산체 EB" pitchFamily="18" charset="-127"/>
                <a:ea typeface="08서울남산체 EB" pitchFamily="18" charset="-127"/>
                <a:cs typeface="+mn-cs"/>
              </a:rPr>
              <a:t>Romans 12:11</a:t>
            </a:r>
            <a:br>
              <a:rPr lang="en-US" sz="4000" b="1" kern="1200" baseline="0" dirty="0" smtClean="0">
                <a:solidFill>
                  <a:srgbClr val="333399"/>
                </a:solidFill>
                <a:effectLst/>
                <a:latin typeface="08서울남산체 EB" pitchFamily="18" charset="-127"/>
                <a:ea typeface="08서울남산체 EB" pitchFamily="18" charset="-127"/>
                <a:cs typeface="+mn-cs"/>
              </a:rPr>
            </a:br>
            <a:r>
              <a:rPr lang="en-US" sz="4000" b="1" kern="1200" baseline="0" dirty="0" smtClean="0">
                <a:solidFill>
                  <a:srgbClr val="333399"/>
                </a:solidFill>
                <a:effectLst/>
                <a:latin typeface="08서울남산체 EB" pitchFamily="18" charset="-127"/>
                <a:ea typeface="08서울남산체 EB" pitchFamily="18" charset="-127"/>
                <a:cs typeface="+mn-cs"/>
              </a:rPr>
              <a:t>Never be lazy, but work hard and serve the Lord enthusiastically.</a:t>
            </a:r>
          </a:p>
        </p:txBody>
      </p:sp>
    </p:spTree>
    <p:extLst>
      <p:ext uri="{BB962C8B-B14F-4D97-AF65-F5344CB8AC3E}">
        <p14:creationId xmlns:p14="http://schemas.microsoft.com/office/powerpoint/2010/main" val="58100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9836</TotalTime>
  <Words>65</Words>
  <Application>Microsoft Office PowerPoint</Application>
  <PresentationFormat>On-screen Show (4:3)</PresentationFormat>
  <Paragraphs>22</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4_Custom Design</vt:lpstr>
      <vt:lpstr>5_Custom Design</vt:lpstr>
      <vt:lpstr>Three Thoughts on Service</vt:lpstr>
      <vt:lpstr>PowerPoint Presentation</vt:lpstr>
      <vt:lpstr>1. Let us serve as good stewards</vt:lpstr>
      <vt:lpstr>PowerPoint Presentation</vt:lpstr>
      <vt:lpstr>PowerPoint Presentation</vt:lpstr>
      <vt:lpstr>2. Serve with the strength God provides you</vt:lpstr>
      <vt:lpstr>PowerPoint Presentation</vt:lpstr>
      <vt:lpstr>PowerPoint Presentation</vt:lpstr>
      <vt:lpstr>PowerPoint Presentation</vt:lpstr>
      <vt:lpstr>PowerPoint Presentation</vt:lpstr>
      <vt:lpstr>PowerPoint Presentation</vt:lpstr>
      <vt:lpstr>3. Serve to give glory to God</vt:lpstr>
      <vt:lpstr>PowerPoint Presentation</vt:lpstr>
      <vt:lpstr>PowerPoint Presentation</vt:lpstr>
      <vt:lpstr>PowerPoint Presentation</vt:lpstr>
      <vt:lpstr>PowerPoint Presentation</vt:lpstr>
      <vt:lpstr>PowerPoint Presentation</vt:lpstr>
      <vt:lpstr>PowerPoint Presentation</vt:lpstr>
    </vt:vector>
  </TitlesOfParts>
  <Company>CMA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Lord Jesus Loves Presbyterian Church</cp:lastModifiedBy>
  <cp:revision>786</cp:revision>
  <dcterms:created xsi:type="dcterms:W3CDTF">2008-09-16T01:03:40Z</dcterms:created>
  <dcterms:modified xsi:type="dcterms:W3CDTF">2013-01-20T16:58:08Z</dcterms:modified>
</cp:coreProperties>
</file>